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2" r:id="rId10"/>
    <p:sldId id="271" r:id="rId11"/>
    <p:sldId id="263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2" r:id="rId20"/>
    <p:sldId id="283" r:id="rId21"/>
    <p:sldId id="284" r:id="rId22"/>
    <p:sldId id="285" r:id="rId23"/>
    <p:sldId id="286" r:id="rId24"/>
    <p:sldId id="279" r:id="rId25"/>
    <p:sldId id="281" r:id="rId26"/>
    <p:sldId id="25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город\2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286256"/>
            <a:ext cx="3672408" cy="25717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flipV="1">
            <a:off x="2643174" y="603388"/>
            <a:ext cx="3286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0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84665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Муниципальное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бюджетное дошкольное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образовательное учреждение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«Детский сад №4»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пгт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Кавалерово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365F91"/>
                </a:solidFill>
                <a:latin typeface="Cambria" pitchFamily="18" charset="0"/>
                <a:cs typeface="Times New Roman" pitchFamily="18" charset="0"/>
              </a:rPr>
              <a:t>Кавалеровского муниципального района Приморского края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0" y="1785926"/>
            <a:ext cx="6000760" cy="2286016"/>
          </a:xfrm>
          <a:prstGeom prst="cloudCallout">
            <a:avLst>
              <a:gd name="adj1" fmla="val 9383"/>
              <a:gd name="adj2" fmla="val 925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Познавательно-</a:t>
            </a:r>
          </a:p>
          <a:p>
            <a:pPr algn="ctr"/>
            <a:r>
              <a:rPr lang="ru-RU" sz="2400" b="1" dirty="0" smtClean="0"/>
              <a:t>исследовательский проект</a:t>
            </a:r>
          </a:p>
          <a:p>
            <a:pPr algn="ctr"/>
            <a:r>
              <a:rPr lang="ru-RU" sz="2400" b="1" dirty="0" smtClean="0"/>
              <a:t>«Посадили огород, посмотрите, что растёт!»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3779912" y="5500702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Руководители проекта: Савчук Татьяна Викторовна, Репникова Алена Федоровна, воспитатели высшей квалификационной категории 2021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214930"/>
            <a:ext cx="7772400" cy="45719"/>
          </a:xfrm>
        </p:spPr>
        <p:txBody>
          <a:bodyPr>
            <a:normAutofit fontScale="90000"/>
          </a:bodyPr>
          <a:lstStyle/>
          <a:p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090120"/>
          </a:xfrm>
        </p:spPr>
        <p:txBody>
          <a:bodyPr>
            <a:noAutofit/>
          </a:bodyPr>
          <a:lstStyle/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im0-tub-ru.yandex.net/i?id=8dfff8c9217d3d5602e7d45c8b13370d-l&amp;ref=rim&amp;n=13&amp;w=1080&amp;h=73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46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0912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32656"/>
            <a:ext cx="8856984" cy="5832648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исследовательский.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месяцев (с 01 апреля по 30 сентября 2021 года)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воспитатели, дети средней и старшей группы, родители.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Вопросы, направляющие проект: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Основополагающий вопрос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Что такое «огород»? Что нужно для роста овощей? Из чего мы сделали салат?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условия необходимы для благоприятного развития овощных культур? Какое значение имеют овощи для здоровья человека? Как выполнить поделку из овоща?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вопросы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«овощи»? Как можно правильно собрать овощи? Какой овощ вырастет из этих семян?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https://ds04.infourok.ru/uploads/ex/0af7/0002415e-517e16cb/img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4" t="29580" r="16992" b="6622"/>
          <a:stretch/>
        </p:blipFill>
        <p:spPr bwMode="auto">
          <a:xfrm>
            <a:off x="2339752" y="4149080"/>
            <a:ext cx="3948599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769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-747463"/>
            <a:ext cx="77724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036496" cy="659735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 проекта: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проект направлен на расширение и обобщение знаний о культурных огородных растениях Приморского  края. На то, как ухаживать за растениями, на осознание значимости овощей для организма человека.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создание условий стимулирующих интерес к исследовательской деятельности, раскрытие творческого и интеллектуального потенциала дошкольников с особыми образовательными потребностями, вовлечение детей в практическую деятельность по выращиванию культурных огородных растений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Приморского края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/>
          </a:p>
        </p:txBody>
      </p:sp>
      <p:pic>
        <p:nvPicPr>
          <p:cNvPr id="4" name="Рисунок 3" descr="https://ds05.infourok.ru/uploads/ex/0667/0012a406-ec9cbe7e/img2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1" t="46980"/>
          <a:stretch/>
        </p:blipFill>
        <p:spPr bwMode="auto">
          <a:xfrm>
            <a:off x="6206885" y="4005064"/>
            <a:ext cx="2669587" cy="2363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 descr="C:\Users\User\Desktop\огород\i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163037"/>
            <a:ext cx="3429000" cy="2047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91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4401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13359"/>
            <a:ext cx="8712968" cy="5607929"/>
          </a:xfrm>
        </p:spPr>
        <p:txBody>
          <a:bodyPr>
            <a:normAutofit/>
          </a:bodyPr>
          <a:lstStyle/>
          <a:p>
            <a:pPr algn="l"/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Учить правильно ухаживать за растениями.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Дать наглядное представление детям о необходимости света, тепла, влаги, почвы для роста растений.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Развивать познавательные и творческие способности детей.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Создать условия для участия родителей в образовательном процессе.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Формировать осознанно – правильное отношение к природе родного края, к труду человека.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2016-04-01 10-00-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4293096"/>
            <a:ext cx="4214810" cy="237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116632"/>
            <a:ext cx="7772400" cy="7200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8784976" cy="523413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Прогнозируемый результат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 и называть овощи, их части; Владеть обобщающими понятиями; Определять овощи по вкусу, на ощупь, узнавать по описанию; Находить сходство и различия овощей по нескольким признакам; Знать, где и как растут овощи, как за ними ухаживать, о полезных свойствах овощей, а так же время их сбора и способы приготовления и заготовок. Закрепление и расширение знаний детей о родном крае и культурных огородных растениях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Приморского 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края. Экспериментальным путем выяснить, как из семян и рассады появляется плод. Улучшение работы по взаимодействию с родителями, активизация позиции родителей как участников педагогического процесса детского сада.</a:t>
            </a:r>
          </a:p>
          <a:p>
            <a:endParaRPr lang="ru-RU" dirty="0"/>
          </a:p>
        </p:txBody>
      </p:sp>
      <p:pic>
        <p:nvPicPr>
          <p:cNvPr id="5" name="Picture 2" descr="C:\Users\User\Desktop\огород\2017-04-05 16-28-5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4509120"/>
            <a:ext cx="3429025" cy="1928826"/>
          </a:xfrm>
          <a:prstGeom prst="rect">
            <a:avLst/>
          </a:prstGeom>
          <a:noFill/>
        </p:spPr>
      </p:pic>
      <p:pic>
        <p:nvPicPr>
          <p:cNvPr id="4" name="Рисунок 3" descr="2016-04-01 10-00-3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012160" y="4835141"/>
            <a:ext cx="2694806" cy="160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1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88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32656"/>
            <a:ext cx="8856984" cy="5306144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этап: Предварительная работа: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Поисковая работа по подбору иллюстративного материала по теме «Овощи», загадок, поговорок Рассматривание репродукций картин художников Чтение произведений художественной литературы по теме: русская народная сказка «Вершки и корешки», Е.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Бехлерова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«Капустный лист», Е.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Фартутдинова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«Сказка о том, почему помидор стал красным», Н. Носов «Огурцы», С. Маршак «Синьор Помидор», Я.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Пинясов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«Хитрый огурчик», П. Синявский «Непобедимое пугало», отрывки из сказки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творческая инсценировка сказки «Репка» с элементами импровизации, инсценировка стихотворения «Помидор» («В огороде помидор взгромоздился на забор…») Чтение русской народной сказки «Вершки и корешки», А. Прокофьева «Огород», К.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Тангрыкулиева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«Картошка», «Свёкла». Заучивание: А. Прокофьева «Огород», К.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Тангрыкулиева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«Картошка», «Свёкла». Чтение стихов про овощи, отгадывание задок. Проведение подвижных и хороводных игр. Дидактические игры: «Доскажи словечко», «Назови ласково», «Узнай овощ по его части», «Скажи наоборот», «Узнай блюдо», «Кто назовет больше качеств», «Что лишнее», «Без чего не бывает овощей»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«Овощи», беседы с детьми по теме с использованием игр и упражнений для развития самостоятельной мыслительной деятельности. Накопление информационной базы по изучаемой проблеме.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-243408"/>
            <a:ext cx="7772400" cy="2434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712968" cy="5522168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результат: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стремления детей к выполнению оригинальных творческих работ. Приобретение детьми опыта продуктивного взаимодействия друг с другом, умение слушать другого и в социально-приемлемой форме выражать свое отношение к его предложениям. Развитие познавательной активности детей. Усвоение детьми позитивного социального опыта реализации собственных замыслов. Усвоение детьми необходимых знаний по теме «Овощи». Вовлечение родителей в педагогический процесс ДОУ, укрепление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заинтересованности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сотрудничестве с детским садом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проектной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альбом загадок об овощах, сказка собственного сочинения об овощах.</a:t>
            </a:r>
          </a:p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проекта.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Рассказывание сказки собственного сочинения об овощах. Представление альбома загадок и загадывание загадок детям младшей группы детского сада.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ds05.infourok.ru/uploads/ex/0667/0012a406-ec9cbe7e/img2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2" r="85003"/>
          <a:stretch/>
        </p:blipFill>
        <p:spPr bwMode="auto">
          <a:xfrm>
            <a:off x="323528" y="4883352"/>
            <a:ext cx="890892" cy="154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ds05.infourok.ru/uploads/ex/0667/0012a406-ec9cbe7e/img2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0" t="66928"/>
          <a:stretch/>
        </p:blipFill>
        <p:spPr bwMode="auto">
          <a:xfrm>
            <a:off x="3162184" y="4920930"/>
            <a:ext cx="940996" cy="147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doc6ho626jul549ab6j1iz_800_4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4509119"/>
            <a:ext cx="1944216" cy="201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1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784976" cy="5522168"/>
          </a:xfrm>
        </p:spPr>
        <p:txBody>
          <a:bodyPr>
            <a:normAutofit fontScale="55000" lnSpcReduction="20000"/>
          </a:bodyPr>
          <a:lstStyle/>
          <a:p>
            <a:pPr algn="just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Перспективное планирование работы (план мероприятий с детьми и родителями в реализации проекта).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Организованная деятельность: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с детьми на тему: «Где растут овощи и как за ними ухаживать».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рассказать, где растут овощи, как за ними надо ухаживать, что из овощей можно приготовить.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Рассказ воспитателя «Чем полезны овощи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рассказать о полезных свойствах овощей, в каком виде овощи можно употреблять в пищу.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Беседа с детьми на тему: «Как заготавливать овощи на зиму».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рассказать о времени сбора овощей, о способах заготовки овощей на зиму. 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4.Беседа с детьми на тему: «Что мы знаем об овощах?».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выяснить знания детей об овощах.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5.Беседа с детьми на тему: «Знакомство с трудом овощеводов».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рассказать о нелёгком труде овощевода, уточнить и перечислить его трудовые инструменты (на основе демонстрационного фильма из цикла «Оренбургский Край»)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6.Беседа с детьми на тему: «Овощи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закрепить знания детей об овощах (названия овощей, их части), учить находить сходство и различия по основным признакам (по запаху, внешнему виду, тактильным ощущениям, вкусовым качествам).</a:t>
            </a:r>
          </a:p>
          <a:p>
            <a:endParaRPr lang="ru-RU" dirty="0"/>
          </a:p>
        </p:txBody>
      </p:sp>
      <p:pic>
        <p:nvPicPr>
          <p:cNvPr id="4" name="Picture 4" descr="C:\Users\User\Desktop\огород\2wwirrtls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4911" y="5314531"/>
            <a:ext cx="1984874" cy="1520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66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-675456"/>
            <a:ext cx="7772400" cy="67545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0"/>
            <a:ext cx="8784976" cy="5638800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Совместная и самостоятельная деятельност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«Чудеса из овощей»( поделки из овощей)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Художественно-продуктивная деятельность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Рисование на тему: «Овощи на тарелке», «Огородное пугало». Лепка на тему: «Корзина с овощами», «Огурец и свёкла на блюде», «Вылепи, какие хочешь овощи»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деятельность: 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« Кто быстрее соберёт урожай», «Овощи», «Огородная- хороводная» Дидактические игры «Сбор урожая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Посадили огород», «Съедобное- несъедобное», «Овощи», «Определи на ощупь (на вкус)», «Что-где растёт?», «Что в корзину мы берём?», «Чудесный мешочек»</a:t>
            </a: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 детей и родителей: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Изготовление «чудесных» овощей (участие в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овощей «Разноцветная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ярмарк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полезной странички о своём овоще (групповой альбом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Витаминки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грядки) сочинение сказки об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овощах.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Desktop\огород\58c853b9032d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23728" y="3645024"/>
            <a:ext cx="5572164" cy="3096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64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648071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сами посадили рассаду капусты, помидор, перцев, семена огурцов, свеклы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C:\Users\User\Desktop\огород\a13962r_nash_ogor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2016224" cy="1990558"/>
          </a:xfrm>
          <a:prstGeom prst="rect">
            <a:avLst/>
          </a:prstGeom>
          <a:noFill/>
        </p:spPr>
      </p:pic>
      <p:pic>
        <p:nvPicPr>
          <p:cNvPr id="5" name="Рисунок 4" descr="C:\Users\mkdou\OneDrive\Рабочий стол\ФОТО лето тигр занятия\IMG_20210623_11015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9" r="9124"/>
          <a:stretch/>
        </p:blipFill>
        <p:spPr bwMode="auto">
          <a:xfrm>
            <a:off x="2699792" y="980728"/>
            <a:ext cx="2447925" cy="2890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mkdou\OneDrive\Рабочий стол\ФОТО лето тигр занятия\IMG_20210623_11023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0" r="24718" b="13343"/>
          <a:stretch/>
        </p:blipFill>
        <p:spPr bwMode="auto">
          <a:xfrm>
            <a:off x="6670357" y="3645024"/>
            <a:ext cx="2447925" cy="3145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mkdou\OneDrive\Рабочий стол\ФОТО лето тигр занятия\IMG_20210623_11122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54" y="1079153"/>
            <a:ext cx="1917065" cy="2792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mkdou\OneDrive\Рабочий стол\ФОТО лето тигр занятия\IMG_20210623_1110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2195736" cy="299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mkdou\OneDrive\Рабочий стол\ФОТО лето тигр занятия\IMG_20210623_11260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020" y="4406790"/>
            <a:ext cx="3489960" cy="224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12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504055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Пропалываем, поливаем, наблюдаем за ростом растений, собираем первый урожай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mkdou\OneDrive\Рабочий стол\ФОТО лето тигр занятия\IMG_20210729_0921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50" y="968325"/>
            <a:ext cx="2880360" cy="264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mkdou\OneDrive\Рабочий стол\ФОТО лето тигр занятия\IMG_20210729_0921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45024"/>
            <a:ext cx="2123440" cy="264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mkdou\OneDrive\Рабочий стол\ФОТО лето тигр занятия\IMG_20210729_09232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081" y="1106121"/>
            <a:ext cx="2634615" cy="2369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mkdou\OneDrive\Рабочий стол\ФОТО лето тигр занятия\IMG_20210729_09221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9489"/>
            <a:ext cx="2088232" cy="2359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mkdou\OneDrive\Рабочий стол\ФОТО лето тигр занятия\IMG_20210729_09273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4"/>
            <a:ext cx="4040505" cy="2408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30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476671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Свежие овощи на обед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mkdou\OneDrive\Рабочий стол\ФОТО лето тигр занятия\IMG_20210729_1152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58165"/>
            <a:ext cx="3806815" cy="2798828"/>
          </a:xfrm>
          <a:prstGeom prst="rect">
            <a:avLst/>
          </a:prstGeom>
          <a:noFill/>
          <a:extLst/>
        </p:spPr>
      </p:pic>
      <p:pic>
        <p:nvPicPr>
          <p:cNvPr id="6" name="Рисунок 5" descr="C:\Users\mkdou\OneDrive\Рабочий стол\ФОТО лето тигр занятия\IMG_20210729_1152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8164"/>
            <a:ext cx="4316095" cy="2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mkdou\OneDrive\Рабочий стол\ФОТО лето тигр занятия\IMG_20210729_1152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857" y="3645024"/>
            <a:ext cx="3873500" cy="2831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80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432047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Урожай собирай – и на стол подавай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mkdou\OneDrive\Рабочий стол\ФОТО лето тигр занятия\IMG_20210915_1638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17" y="4314617"/>
            <a:ext cx="4267200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mkdou\OneDrive\Рабочий стол\ФОТО лето тигр занятия\IMG_20210915_1641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92696"/>
            <a:ext cx="2755032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mkdou\OneDrive\Рабочий стол\ФОТО лето тигр занятия\IMG_20210915_16413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241550" cy="3086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mkdou\OneDrive\Рабочий стол\ФОТО лето тигр занятия\IMG_20210915_16435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68205"/>
            <a:ext cx="3234690" cy="283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mkdou\OneDrive\Рабочий стол\ФОТО лето тигр занятия\IMG_20210915_16441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00" y="4077072"/>
            <a:ext cx="3421380" cy="2536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1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772400" cy="576063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Потрудились мы не зря, собрали богатый урожай.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mkdou\OneDrive\Рабочий стол\ФОТО лето тигр занятия\IMG_20210915_1708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8657"/>
            <a:ext cx="3578860" cy="27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mkdou\OneDrive\Рабочий стол\ФОТО лето тигр занятия\IMG_20210915_17101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260" y="764704"/>
            <a:ext cx="3401695" cy="249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mkdou\OneDrive\Рабочий стол\ФОТО лето тигр занятия\IMG_20210928_1106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2467446" cy="252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mkdou\OneDrive\Рабочий стол\ФОТО лето тигр занятия\IMG_20210928_11102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90164"/>
            <a:ext cx="3067050" cy="2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mkdou\OneDrive\Рабочий стол\ФОТО лето тигр занятия\IMG_20210928_1117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26451"/>
            <a:ext cx="3292415" cy="2477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076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504055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Витамины это сила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mkdou\OneDrive\Рабочий стол\ФОТО лето тигр занятия\IMG_20210920_1234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401695" cy="192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mkdou\OneDrive\Рабочий стол\ФОТО лето тигр занятия\IMG_20210920_1233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34527"/>
            <a:ext cx="281241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mkdou\OneDrive\Рабочий стол\ФОТО лето тигр занятия\IMG_20210920_1236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12976"/>
            <a:ext cx="4158615" cy="326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C:\Users\User\Desktop\огород\505489_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7534" y="4453806"/>
            <a:ext cx="2886075" cy="2341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1324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57606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Приходите в гости к нам , посмотреть на урожай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C:\Users\mkdou\OneDrive\Рабочий стол\ФОТО лето тигр занятия\IMG_20210928_1108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19" y="518645"/>
            <a:ext cx="240982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mkdou\OneDrive\Рабочий стол\ФОТО лето тигр занятия\IMG_20210928_1638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53" y="908720"/>
            <a:ext cx="3465763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mkdou\OneDrive\Рабочий стол\ФОТО лето тигр занятия\IMG_20210928_1116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39709"/>
            <a:ext cx="2282621" cy="194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mkdou\OneDrive\Рабочий стол\ФОТО лето тигр занятия\IMG_20210928_11135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58456"/>
            <a:ext cx="3201913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mkdou\OneDrive\Рабочий стол\ФОТО лето тигр занятия\IMG_20210915_16441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9" y="479571"/>
            <a:ext cx="24098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mkdou\OneDrive\Рабочий стол\ФОТО лето тигр занятия\IMG_20210915_16390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656" y="2622696"/>
            <a:ext cx="2190750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mkdou\OneDrive\Рабочий стол\ФОТО лето тигр занятия\IMG_20210915_16523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1"/>
            <a:ext cx="2914749" cy="2472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431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3.infourok.ru/uploads/ex/0e89/0000aac8-dcb4ba36/img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00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1.bp.blogspot.com/-0kLJWHbEF6Q/X16GFETA6gI/AAAAAAAADd0/fgvri6QA6aMbDO1XEIycAIm8kryQB0nngCLcBGAsYHQ/s1600/%25D0%25B7%25D0%25B0%25D0%25B3%25D0%25B0%25D0%25B4%25D0%25BA%25D0%25B8%252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3999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1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onspekta.net/poisk-ruru/baza21/11629535484183.files/image00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68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4.infourok.ru/uploads/ex/0c59/0014ccd8-ad2ca45e/img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04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4.infourok.ru/uploads/ex/1129/0003a720-8e1cd120/6/img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3999" cy="70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580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5.infourok.ru/uploads/ex/0cd1/000d3fb8-dbdca432/img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1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06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404663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76672"/>
            <a:ext cx="8856984" cy="2952328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– это неиссякаемый источник духовного обогащения детей, которые постоянно соприкасаются с ней. Их привлекают зеленые леса и луга, яркие цветы, порхающие бабочки, жуки, разнообразные птицы, звери, ручейки, лужицы, дождь и снег. Разнообразный мир природы вызывает у детей интерес, любознательность.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Важнейшие задачи детского сада - ввести детей в мир природы, сформировать знания о ее объектах и явлениях, воспитать способность видеть красоту родной природы, любовь, бережное и заботливое отношение к ней. А это возможно тогда, когда детвора будет располагать хотя бы элементарными знаниями о природе, овладеет несложными способами выращивания растений, научится наблюдать природу, видеть ее красоту. Вот на этой основе и формируется любовь детей к природе, родному краю, Родине.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Дошкольники находятся в детском саду практически каждый день (кроме выходных), с утра до вечера. Где они могут научиться практическим взаимодействиям с природой?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у нас на каждом участке нашего детского сада есть свой огород. Огород в детском саду является одним из условий, которое необходимо для осуществления экологического воспитания детей в детском саду. Его наличие способствует контакту ребёнка с объектами природы, знакомит дошкольников с сезонными изменениями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1602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928992" cy="5522168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дети имеют возможность наблюдать за развитием растений, запомнить их названия и признаки внешнего вида, отметить характерные признаки, приобрести навыки полива и ухода, осознать роль природы в жизни человека. Кроме того, это посильный совместный труд детей, который даёт возможность научиться ответственности, способствует объединению детского коллектива, сохранению и укреплению здоровья ребят. Огород в детском саду – это ещё и возможность видеть результаты своей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На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нашем огороде дети совместно с воспитателем посадили укроп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свеклу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капусту, картофель, баклажаны, перец, огурцы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ухаживали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ними. В процессе наблюдений и посильного труда они узнали, что их рост и развитие зависят не только от солнечного света, тепла, влаги, почвы, но и от ухода.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научились: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поливу, рыхлению,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прополке. Объясняют,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рыхлят для того, чтобы к корням растений лучше поступал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воздух, научились отличать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растения от сорняков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огороде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и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летом, дошкольники получают элементарные представления о выращивании растений из семян.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Такая постоянная деятельность является методом экологического воспитания: она приучает детей систематически думать и реально заботиться о растениях, находящихся в одном жизненном пространстве с ними.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в природе позволяет ребёнку увидеть результат своей помощи живому, способствует развитию у детей сочувствия, сострадания, сопереживания живым существам.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при грамотном руководстве со стороны воспитателя, огород в детском саду оказывает огромное влияние на гармоничное развитие детей.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1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4.infourok.ru/uploads/ex/0af7/0002415e-517e16cb/img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1147</Words>
  <Application>Microsoft Office PowerPoint</Application>
  <PresentationFormat>Экран (4:3)</PresentationFormat>
  <Paragraphs>71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Ребята сами посадили рассаду капусты, помидор, перцев, семена огурцов, свеклы</vt:lpstr>
      <vt:lpstr>Пропалываем, поливаем, наблюдаем за ростом растений, собираем первый урожай</vt:lpstr>
      <vt:lpstr>Свежие овощи на обед</vt:lpstr>
      <vt:lpstr>Урожай собирай – и на стол подавай</vt:lpstr>
      <vt:lpstr>Потрудились мы не зря, собрали богатый урожай.</vt:lpstr>
      <vt:lpstr>Витамины это сила</vt:lpstr>
      <vt:lpstr>Приходите в гости к нам , посмотреть на урожай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 веселый огород</dc:title>
  <dc:creator>Марина</dc:creator>
  <cp:lastModifiedBy>RePack by Diakov</cp:lastModifiedBy>
  <cp:revision>31</cp:revision>
  <dcterms:created xsi:type="dcterms:W3CDTF">2017-04-09T05:15:42Z</dcterms:created>
  <dcterms:modified xsi:type="dcterms:W3CDTF">2021-10-01T04:13:34Z</dcterms:modified>
</cp:coreProperties>
</file>